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0" r:id="rId6"/>
    <p:sldId id="272" r:id="rId7"/>
    <p:sldId id="274" r:id="rId8"/>
    <p:sldId id="273" r:id="rId9"/>
    <p:sldId id="263" r:id="rId10"/>
    <p:sldId id="265" r:id="rId11"/>
    <p:sldId id="262" r:id="rId12"/>
    <p:sldId id="264" r:id="rId13"/>
    <p:sldId id="266" r:id="rId14"/>
    <p:sldId id="269" r:id="rId15"/>
    <p:sldId id="261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574" autoAdjust="0"/>
    <p:restoredTop sz="94662" autoAdjust="0"/>
  </p:normalViewPr>
  <p:slideViewPr>
    <p:cSldViewPr>
      <p:cViewPr>
        <p:scale>
          <a:sx n="75" d="100"/>
          <a:sy n="75" d="100"/>
        </p:scale>
        <p:origin x="-10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0BB22-40B0-4BF9-8637-1EE3AD2E6FF7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618794-3330-4F9E-8E4E-F2516EBDE34A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Любовь к детям</a:t>
          </a:r>
          <a:endParaRPr lang="ru-RU" dirty="0"/>
        </a:p>
      </dgm:t>
    </dgm:pt>
    <dgm:pt modelId="{1B821512-2A16-40A3-9B39-31FE5DB15106}" type="parTrans" cxnId="{884EFEA9-6C8B-4D1D-B8D2-28756AB3EF65}">
      <dgm:prSet/>
      <dgm:spPr/>
      <dgm:t>
        <a:bodyPr/>
        <a:lstStyle/>
        <a:p>
          <a:endParaRPr lang="ru-RU"/>
        </a:p>
      </dgm:t>
    </dgm:pt>
    <dgm:pt modelId="{4F807146-07E8-44DB-8CEB-3DEFCBACE47B}" type="sibTrans" cxnId="{884EFEA9-6C8B-4D1D-B8D2-28756AB3EF65}">
      <dgm:prSet/>
      <dgm:spPr/>
      <dgm:t>
        <a:bodyPr/>
        <a:lstStyle/>
        <a:p>
          <a:endParaRPr lang="ru-RU"/>
        </a:p>
      </dgm:t>
    </dgm:pt>
    <dgm:pt modelId="{8C4F958E-E039-4E65-885D-BBD234C7F5CE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Ответственность</a:t>
          </a:r>
          <a:endParaRPr lang="ru-RU" dirty="0"/>
        </a:p>
      </dgm:t>
    </dgm:pt>
    <dgm:pt modelId="{873D1A2D-9E7D-453A-8C71-1485CB145A21}" type="parTrans" cxnId="{6D8638BD-C126-497C-9AE8-D63DC5D9CA72}">
      <dgm:prSet/>
      <dgm:spPr/>
      <dgm:t>
        <a:bodyPr/>
        <a:lstStyle/>
        <a:p>
          <a:endParaRPr lang="ru-RU"/>
        </a:p>
      </dgm:t>
    </dgm:pt>
    <dgm:pt modelId="{38C54FA8-3AE7-47C1-A8D7-E55889764DF0}" type="sibTrans" cxnId="{6D8638BD-C126-497C-9AE8-D63DC5D9CA72}">
      <dgm:prSet/>
      <dgm:spPr/>
      <dgm:t>
        <a:bodyPr/>
        <a:lstStyle/>
        <a:p>
          <a:endParaRPr lang="ru-RU"/>
        </a:p>
      </dgm:t>
    </dgm:pt>
    <dgm:pt modelId="{5A97BAE7-2E9A-4486-B11F-9FC905B20D2C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Добросовестность</a:t>
          </a:r>
          <a:endParaRPr lang="ru-RU" dirty="0"/>
        </a:p>
      </dgm:t>
    </dgm:pt>
    <dgm:pt modelId="{F6B3595E-3FCA-44BC-B621-D214FAE177B7}" type="parTrans" cxnId="{21634F8D-1562-486D-ABF1-BFD428805436}">
      <dgm:prSet/>
      <dgm:spPr/>
      <dgm:t>
        <a:bodyPr/>
        <a:lstStyle/>
        <a:p>
          <a:endParaRPr lang="ru-RU"/>
        </a:p>
      </dgm:t>
    </dgm:pt>
    <dgm:pt modelId="{1B5A9AE5-817F-4981-A85F-B6663D51230A}" type="sibTrans" cxnId="{21634F8D-1562-486D-ABF1-BFD428805436}">
      <dgm:prSet/>
      <dgm:spPr/>
      <dgm:t>
        <a:bodyPr/>
        <a:lstStyle/>
        <a:p>
          <a:endParaRPr lang="ru-RU"/>
        </a:p>
      </dgm:t>
    </dgm:pt>
    <dgm:pt modelId="{CB1A0DEE-11DF-4A07-8DA5-C5FC4A7E1698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Компетентность </a:t>
          </a:r>
          <a:endParaRPr lang="ru-RU" dirty="0"/>
        </a:p>
      </dgm:t>
    </dgm:pt>
    <dgm:pt modelId="{4839895D-D798-488C-922B-DB8E8F58D550}" type="parTrans" cxnId="{4894C056-B18A-4CC7-8844-93573351E115}">
      <dgm:prSet/>
      <dgm:spPr/>
      <dgm:t>
        <a:bodyPr/>
        <a:lstStyle/>
        <a:p>
          <a:endParaRPr lang="ru-RU"/>
        </a:p>
      </dgm:t>
    </dgm:pt>
    <dgm:pt modelId="{F55893D2-7542-4976-BE8E-6624F7585533}" type="sibTrans" cxnId="{4894C056-B18A-4CC7-8844-93573351E115}">
      <dgm:prSet/>
      <dgm:spPr/>
      <dgm:t>
        <a:bodyPr/>
        <a:lstStyle/>
        <a:p>
          <a:endParaRPr lang="ru-RU"/>
        </a:p>
      </dgm:t>
    </dgm:pt>
    <dgm:pt modelId="{499DC062-226F-46F4-B876-A11B03768466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Уважение личности</a:t>
          </a:r>
          <a:endParaRPr lang="ru-RU" dirty="0"/>
        </a:p>
      </dgm:t>
    </dgm:pt>
    <dgm:pt modelId="{4677A53A-60B8-4C32-81D3-34F30EF6ADB0}" type="parTrans" cxnId="{F19EBC73-B2DE-48A3-B848-BC8B37E75E26}">
      <dgm:prSet/>
      <dgm:spPr/>
      <dgm:t>
        <a:bodyPr/>
        <a:lstStyle/>
        <a:p>
          <a:endParaRPr lang="ru-RU"/>
        </a:p>
      </dgm:t>
    </dgm:pt>
    <dgm:pt modelId="{10F5E399-3BE5-43E1-B3B1-4C74A7BBA061}" type="sibTrans" cxnId="{F19EBC73-B2DE-48A3-B848-BC8B37E75E26}">
      <dgm:prSet/>
      <dgm:spPr/>
      <dgm:t>
        <a:bodyPr/>
        <a:lstStyle/>
        <a:p>
          <a:endParaRPr lang="ru-RU"/>
        </a:p>
      </dgm:t>
    </dgm:pt>
    <dgm:pt modelId="{A2805C40-B70B-4271-AC41-24ED37D96CE4}" type="pres">
      <dgm:prSet presAssocID="{9200BB22-40B0-4BF9-8637-1EE3AD2E6F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DD38D4-EFCA-400F-B732-A2539ED07868}" type="pres">
      <dgm:prSet presAssocID="{AB618794-3330-4F9E-8E4E-F2516EBDE34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CCDE3-5CFA-49BB-8EE2-2EBE71A828F6}" type="pres">
      <dgm:prSet presAssocID="{4F807146-07E8-44DB-8CEB-3DEFCBACE47B}" presName="sibTrans" presStyleCnt="0"/>
      <dgm:spPr/>
    </dgm:pt>
    <dgm:pt modelId="{0EC60326-D0D8-47D6-BE18-99ADB309E6A7}" type="pres">
      <dgm:prSet presAssocID="{8C4F958E-E039-4E65-885D-BBD234C7F5C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DE606-C10F-469A-AD26-6B9A56275114}" type="pres">
      <dgm:prSet presAssocID="{38C54FA8-3AE7-47C1-A8D7-E55889764DF0}" presName="sibTrans" presStyleCnt="0"/>
      <dgm:spPr/>
    </dgm:pt>
    <dgm:pt modelId="{29EA5AAF-6F64-4070-B078-1231AEF19FB9}" type="pres">
      <dgm:prSet presAssocID="{5A97BAE7-2E9A-4486-B11F-9FC905B20D2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8AE42-098D-48F4-B9D2-780295E22C02}" type="pres">
      <dgm:prSet presAssocID="{1B5A9AE5-817F-4981-A85F-B6663D51230A}" presName="sibTrans" presStyleCnt="0"/>
      <dgm:spPr/>
    </dgm:pt>
    <dgm:pt modelId="{87FFAAB6-3C40-4466-9543-6E0A82A6B997}" type="pres">
      <dgm:prSet presAssocID="{CB1A0DEE-11DF-4A07-8DA5-C5FC4A7E169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A4EFD-FD29-4E01-85CF-F7212317A5D5}" type="pres">
      <dgm:prSet presAssocID="{F55893D2-7542-4976-BE8E-6624F7585533}" presName="sibTrans" presStyleCnt="0"/>
      <dgm:spPr/>
    </dgm:pt>
    <dgm:pt modelId="{E231D108-B96A-4916-8E18-148F80009393}" type="pres">
      <dgm:prSet presAssocID="{499DC062-226F-46F4-B876-A11B0376846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4EFEA9-6C8B-4D1D-B8D2-28756AB3EF65}" srcId="{9200BB22-40B0-4BF9-8637-1EE3AD2E6FF7}" destId="{AB618794-3330-4F9E-8E4E-F2516EBDE34A}" srcOrd="0" destOrd="0" parTransId="{1B821512-2A16-40A3-9B39-31FE5DB15106}" sibTransId="{4F807146-07E8-44DB-8CEB-3DEFCBACE47B}"/>
    <dgm:cxn modelId="{12FB0437-9C2C-49AE-8B40-1838B0B69ECA}" type="presOf" srcId="{8C4F958E-E039-4E65-885D-BBD234C7F5CE}" destId="{0EC60326-D0D8-47D6-BE18-99ADB309E6A7}" srcOrd="0" destOrd="0" presId="urn:microsoft.com/office/officeart/2005/8/layout/default"/>
    <dgm:cxn modelId="{4F1627D1-CC63-4A66-BDAA-051EBB41A6A2}" type="presOf" srcId="{AB618794-3330-4F9E-8E4E-F2516EBDE34A}" destId="{71DD38D4-EFCA-400F-B732-A2539ED07868}" srcOrd="0" destOrd="0" presId="urn:microsoft.com/office/officeart/2005/8/layout/default"/>
    <dgm:cxn modelId="{4894C056-B18A-4CC7-8844-93573351E115}" srcId="{9200BB22-40B0-4BF9-8637-1EE3AD2E6FF7}" destId="{CB1A0DEE-11DF-4A07-8DA5-C5FC4A7E1698}" srcOrd="3" destOrd="0" parTransId="{4839895D-D798-488C-922B-DB8E8F58D550}" sibTransId="{F55893D2-7542-4976-BE8E-6624F7585533}"/>
    <dgm:cxn modelId="{0A2D5303-25E1-4C4F-832D-28A255A43A38}" type="presOf" srcId="{9200BB22-40B0-4BF9-8637-1EE3AD2E6FF7}" destId="{A2805C40-B70B-4271-AC41-24ED37D96CE4}" srcOrd="0" destOrd="0" presId="urn:microsoft.com/office/officeart/2005/8/layout/default"/>
    <dgm:cxn modelId="{21634F8D-1562-486D-ABF1-BFD428805436}" srcId="{9200BB22-40B0-4BF9-8637-1EE3AD2E6FF7}" destId="{5A97BAE7-2E9A-4486-B11F-9FC905B20D2C}" srcOrd="2" destOrd="0" parTransId="{F6B3595E-3FCA-44BC-B621-D214FAE177B7}" sibTransId="{1B5A9AE5-817F-4981-A85F-B6663D51230A}"/>
    <dgm:cxn modelId="{4324EF53-1BD1-4BA9-9FF2-A827764A1E5F}" type="presOf" srcId="{5A97BAE7-2E9A-4486-B11F-9FC905B20D2C}" destId="{29EA5AAF-6F64-4070-B078-1231AEF19FB9}" srcOrd="0" destOrd="0" presId="urn:microsoft.com/office/officeart/2005/8/layout/default"/>
    <dgm:cxn modelId="{F19EBC73-B2DE-48A3-B848-BC8B37E75E26}" srcId="{9200BB22-40B0-4BF9-8637-1EE3AD2E6FF7}" destId="{499DC062-226F-46F4-B876-A11B03768466}" srcOrd="4" destOrd="0" parTransId="{4677A53A-60B8-4C32-81D3-34F30EF6ADB0}" sibTransId="{10F5E399-3BE5-43E1-B3B1-4C74A7BBA061}"/>
    <dgm:cxn modelId="{CB4768FC-DAC6-4175-825C-62B564821BBF}" type="presOf" srcId="{499DC062-226F-46F4-B876-A11B03768466}" destId="{E231D108-B96A-4916-8E18-148F80009393}" srcOrd="0" destOrd="0" presId="urn:microsoft.com/office/officeart/2005/8/layout/default"/>
    <dgm:cxn modelId="{27F416EC-D662-405C-93ED-2B93BE462BE6}" type="presOf" srcId="{CB1A0DEE-11DF-4A07-8DA5-C5FC4A7E1698}" destId="{87FFAAB6-3C40-4466-9543-6E0A82A6B997}" srcOrd="0" destOrd="0" presId="urn:microsoft.com/office/officeart/2005/8/layout/default"/>
    <dgm:cxn modelId="{6D8638BD-C126-497C-9AE8-D63DC5D9CA72}" srcId="{9200BB22-40B0-4BF9-8637-1EE3AD2E6FF7}" destId="{8C4F958E-E039-4E65-885D-BBD234C7F5CE}" srcOrd="1" destOrd="0" parTransId="{873D1A2D-9E7D-453A-8C71-1485CB145A21}" sibTransId="{38C54FA8-3AE7-47C1-A8D7-E55889764DF0}"/>
    <dgm:cxn modelId="{C829CBD9-FEA6-4E57-BF96-CE42255014F1}" type="presParOf" srcId="{A2805C40-B70B-4271-AC41-24ED37D96CE4}" destId="{71DD38D4-EFCA-400F-B732-A2539ED07868}" srcOrd="0" destOrd="0" presId="urn:microsoft.com/office/officeart/2005/8/layout/default"/>
    <dgm:cxn modelId="{5E5E9E93-118F-41C0-957C-97521374E924}" type="presParOf" srcId="{A2805C40-B70B-4271-AC41-24ED37D96CE4}" destId="{F8BCCDE3-5CFA-49BB-8EE2-2EBE71A828F6}" srcOrd="1" destOrd="0" presId="urn:microsoft.com/office/officeart/2005/8/layout/default"/>
    <dgm:cxn modelId="{52C2EB65-4FF2-40B6-8A87-C0705B6AA35D}" type="presParOf" srcId="{A2805C40-B70B-4271-AC41-24ED37D96CE4}" destId="{0EC60326-D0D8-47D6-BE18-99ADB309E6A7}" srcOrd="2" destOrd="0" presId="urn:microsoft.com/office/officeart/2005/8/layout/default"/>
    <dgm:cxn modelId="{6853E65C-F5AC-4195-9139-A3AE5D87F4BC}" type="presParOf" srcId="{A2805C40-B70B-4271-AC41-24ED37D96CE4}" destId="{453DE606-C10F-469A-AD26-6B9A56275114}" srcOrd="3" destOrd="0" presId="urn:microsoft.com/office/officeart/2005/8/layout/default"/>
    <dgm:cxn modelId="{FF57729E-E3A2-4DC3-8D9F-634671D2292E}" type="presParOf" srcId="{A2805C40-B70B-4271-AC41-24ED37D96CE4}" destId="{29EA5AAF-6F64-4070-B078-1231AEF19FB9}" srcOrd="4" destOrd="0" presId="urn:microsoft.com/office/officeart/2005/8/layout/default"/>
    <dgm:cxn modelId="{180B9A11-E51D-482E-B305-1DE0AD46660E}" type="presParOf" srcId="{A2805C40-B70B-4271-AC41-24ED37D96CE4}" destId="{82A8AE42-098D-48F4-B9D2-780295E22C02}" srcOrd="5" destOrd="0" presId="urn:microsoft.com/office/officeart/2005/8/layout/default"/>
    <dgm:cxn modelId="{DC15BB14-4024-4D4C-A287-0F8E54F49AEA}" type="presParOf" srcId="{A2805C40-B70B-4271-AC41-24ED37D96CE4}" destId="{87FFAAB6-3C40-4466-9543-6E0A82A6B997}" srcOrd="6" destOrd="0" presId="urn:microsoft.com/office/officeart/2005/8/layout/default"/>
    <dgm:cxn modelId="{FB94320B-9E69-4779-B1F0-7FDFCE1907C4}" type="presParOf" srcId="{A2805C40-B70B-4271-AC41-24ED37D96CE4}" destId="{90BA4EFD-FD29-4E01-85CF-F7212317A5D5}" srcOrd="7" destOrd="0" presId="urn:microsoft.com/office/officeart/2005/8/layout/default"/>
    <dgm:cxn modelId="{9BA72006-6FAF-4A43-8B7F-F974631B0048}" type="presParOf" srcId="{A2805C40-B70B-4271-AC41-24ED37D96CE4}" destId="{E231D108-B96A-4916-8E18-148F8000939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D38D4-EFCA-400F-B732-A2539ED07868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Любовь к детям</a:t>
          </a:r>
          <a:endParaRPr lang="ru-RU" sz="1800" kern="1200" dirty="0"/>
        </a:p>
      </dsp:txBody>
      <dsp:txXfrm>
        <a:off x="916483" y="1984"/>
        <a:ext cx="2030015" cy="1218009"/>
      </dsp:txXfrm>
    </dsp:sp>
    <dsp:sp modelId="{0EC60326-D0D8-47D6-BE18-99ADB309E6A7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Ответственность</a:t>
          </a:r>
          <a:endParaRPr lang="ru-RU" sz="1800" kern="1200" dirty="0"/>
        </a:p>
      </dsp:txBody>
      <dsp:txXfrm>
        <a:off x="3149500" y="1984"/>
        <a:ext cx="2030015" cy="1218009"/>
      </dsp:txXfrm>
    </dsp:sp>
    <dsp:sp modelId="{29EA5AAF-6F64-4070-B078-1231AEF19FB9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Добросовестность</a:t>
          </a:r>
          <a:endParaRPr lang="ru-RU" sz="1800" kern="1200" dirty="0"/>
        </a:p>
      </dsp:txBody>
      <dsp:txXfrm>
        <a:off x="916483" y="1422995"/>
        <a:ext cx="2030015" cy="1218009"/>
      </dsp:txXfrm>
    </dsp:sp>
    <dsp:sp modelId="{87FFAAB6-3C40-4466-9543-6E0A82A6B997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Компетентность </a:t>
          </a:r>
          <a:endParaRPr lang="ru-RU" sz="1800" kern="1200" dirty="0"/>
        </a:p>
      </dsp:txBody>
      <dsp:txXfrm>
        <a:off x="3149500" y="1422995"/>
        <a:ext cx="2030015" cy="1218009"/>
      </dsp:txXfrm>
    </dsp:sp>
    <dsp:sp modelId="{E231D108-B96A-4916-8E18-148F80009393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Уважение личности</a:t>
          </a:r>
          <a:endParaRPr lang="ru-RU" sz="1800" kern="1200" dirty="0"/>
        </a:p>
      </dsp:txBody>
      <dsp:txXfrm>
        <a:off x="2032992" y="2844006"/>
        <a:ext cx="2030015" cy="121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85F-A499-4D10-B6ED-3C63EF22CDB2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1D2-AB9F-44B6-8ADF-C81C75A82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5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85F-A499-4D10-B6ED-3C63EF22CDB2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1D2-AB9F-44B6-8ADF-C81C75A82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23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85F-A499-4D10-B6ED-3C63EF22CDB2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1D2-AB9F-44B6-8ADF-C81C75A82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6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85F-A499-4D10-B6ED-3C63EF22CDB2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1D2-AB9F-44B6-8ADF-C81C75A82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43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85F-A499-4D10-B6ED-3C63EF22CDB2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1D2-AB9F-44B6-8ADF-C81C75A82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6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85F-A499-4D10-B6ED-3C63EF22CDB2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1D2-AB9F-44B6-8ADF-C81C75A82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0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85F-A499-4D10-B6ED-3C63EF22CDB2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1D2-AB9F-44B6-8ADF-C81C75A82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96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85F-A499-4D10-B6ED-3C63EF22CDB2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1D2-AB9F-44B6-8ADF-C81C75A82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01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85F-A499-4D10-B6ED-3C63EF22CDB2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1D2-AB9F-44B6-8ADF-C81C75A82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97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85F-A499-4D10-B6ED-3C63EF22CDB2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1D2-AB9F-44B6-8ADF-C81C75A82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2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85F-A499-4D10-B6ED-3C63EF22CDB2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1D2-AB9F-44B6-8ADF-C81C75A82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03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685F-A499-4D10-B6ED-3C63EF22CDB2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C21D2-AB9F-44B6-8ADF-C81C75A82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3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«Я – Воспитатель»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04664"/>
            <a:ext cx="2843808" cy="72008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048000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Лутаева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Ясмина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Ханпашаевна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002107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МБДОУ</a:t>
            </a:r>
          </a:p>
          <a:p>
            <a:pPr algn="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№3 «Марьям»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с.Автуры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03"/>
          <a:stretch/>
        </p:blipFill>
        <p:spPr>
          <a:xfrm>
            <a:off x="4572000" y="1700808"/>
            <a:ext cx="4457250" cy="4038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741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3456384" cy="504056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старалась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научить детей играть спокойно, не мешая друг другу. Все дети эмоционально отзывчивые. Всех своих детей я приучаю к доброму отношению к окружающим. Дети умеют утешить обиженного, угостить, обрадовать, помочь.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6632"/>
            <a:ext cx="3867894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816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целью улучшения психологической атмосферы в группе стараюсь отказаться от воздействия на ребенка и перейти к взаимодействию. Предоставляя возможность детям самим выбирать занятие по интересам (в свободной деятельности, во время прогулок), я откликаюсь на любую просьбу ребенка в совместной деятельности. Постоянно отмечаю новые достижения ребенка в разных видах деятельности, намеренно создаю ситуации, в которых робкие, неуверенные в себе дети достигают успеха. Поддерживаю эмоциональный комфорт «непопулярных» в группе детей, создаю условия для их принятия сверстниками. В результате создаются равноправные взаимоотношения между всеми участниками педагогического процесса. В группе преобладает доверительный стиль общения: дети-дети; дети-взрослые; педагоги- родители.</a:t>
            </a:r>
          </a:p>
        </p:txBody>
      </p:sp>
    </p:spTree>
    <p:extLst>
      <p:ext uri="{BB962C8B-B14F-4D97-AF65-F5344CB8AC3E}">
        <p14:creationId xmlns:p14="http://schemas.microsoft.com/office/powerpoint/2010/main" val="84289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7332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социального развития ребенка важно создание условий для формирования коммуникативных навыков. С этой целью в свободной деятельности использую все виды игр: сюжетно-ролевые, подвижные,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дидактические.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игры у детей более успешно идет развитие познавательных процессов, быстрее формируются и закрепляются положительные черты личности и социальные навыки, умение работать в коллективе.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4984"/>
            <a:ext cx="4561637" cy="3421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306" y="3804386"/>
            <a:ext cx="295417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1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4186808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– Артист!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0968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796"/>
            <a:ext cx="2199794" cy="3910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3428999"/>
            <a:ext cx="4572001" cy="3421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18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617" y="188640"/>
            <a:ext cx="8871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Мои маленькие достижения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5" y="908720"/>
            <a:ext cx="422447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068960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" t="37917" r="-1" b="31417"/>
          <a:stretch/>
        </p:blipFill>
        <p:spPr>
          <a:xfrm>
            <a:off x="4923971" y="1111970"/>
            <a:ext cx="4220029" cy="2557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259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На свете много разных профессий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И в каждой есть прелесть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своя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Но нет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благородней, нужней и чудесней,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Чем та, кем работаю я!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Труд воспитателя очень непрост.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Игры, занятия, творческий рост!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Но ни о чем не жалею, друзья,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Детям я сердце своё отдала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6"/>
            <a:ext cx="302377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42210"/>
            <a:ext cx="4187958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350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2497" y="296733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562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Здравствуйте, уважаемые члены жюри, коллеги и гости!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Я –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Лутаева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Ясмина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Ханпашаевна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воспитатель младшей группы детского сада №3 «Марьям»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с.Автуры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Хочу рассказать вам о себе.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3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52669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Родилась в Москве 9 мая 2002 года.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Училась в МБОУ «СОШ №2 имени Героя России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Канти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Абдурахманова»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г.Аргун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84784"/>
            <a:ext cx="2808312" cy="277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808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46876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Образование: среднее профессиональное, окончила Грозненский педагогический колледж; специальность учитель начальных классов.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492896"/>
            <a:ext cx="396726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29000"/>
            <a:ext cx="3927456" cy="2945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428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239" y="39340"/>
            <a:ext cx="90175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Почему я выбрала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профессию воспитателя?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746" y="1556792"/>
            <a:ext cx="8859742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выбрала профессию — воспитатель детского сада, 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потому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мне нравится 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постоянный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живой контакт с детьми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люблю своих малышей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Необходимо найти не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только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индивидуальный подход к ребенку, 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поладить с родителями. 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200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9" y="60362"/>
            <a:ext cx="83529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Почему мне нравится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работать в ДОУ?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2" y="2334492"/>
            <a:ext cx="3895058" cy="3875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5"/>
          <a:stretch/>
        </p:blipFill>
        <p:spPr>
          <a:xfrm>
            <a:off x="4844955" y="2334492"/>
            <a:ext cx="4280323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852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468052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Рядом с детьми ощущаешь себя живой, энергичной. Воспитатель – это постоянный поиск. Отрадно видеть результаты своего труда в делах и поступках воспитанников. Каждый выбирает свою дорогу. Я могу с уверенностью сказать – это моя дорога.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9" t="15113" r="25139"/>
          <a:stretch/>
        </p:blipFill>
        <p:spPr>
          <a:xfrm>
            <a:off x="4780594" y="404664"/>
            <a:ext cx="4127005" cy="42139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940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Профессиональные и личностные ценности, наиболее близкие мне: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10863708"/>
              </p:ext>
            </p:extLst>
          </p:nvPr>
        </p:nvGraphicFramePr>
        <p:xfrm>
          <a:off x="1403648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136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588" y="1196752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Опираясь на возрастные особенности детей, я стараюсь использовать разнообразные формы работы с детьми как в совместной деятельности взрослого и детей, так и в самостоятельной деятельности детей: игра, беседа, реализация проектов, экспериментирование,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обсуждение.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Считаю, что общая цель ДОУ и воспитателя группы - предоставлять детям возможность не только изучать и узнавать окружающий мир, но и жить в гармонии с ним, получать удовольствие от каждого прожитого дня.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3541594" cy="3541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11529"/>
            <a:ext cx="331236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976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517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«Я – Воспитатель»</vt:lpstr>
      <vt:lpstr>Презентация PowerPoint</vt:lpstr>
      <vt:lpstr>Презентация PowerPoint</vt:lpstr>
      <vt:lpstr>Образование</vt:lpstr>
      <vt:lpstr>Презентация PowerPoint</vt:lpstr>
      <vt:lpstr>Презентация PowerPoint</vt:lpstr>
      <vt:lpstr>Презентация PowerPoint</vt:lpstr>
      <vt:lpstr>Профессиональные и личностные ценности, наиболее близкие мне:</vt:lpstr>
      <vt:lpstr>Опираясь на возрастные особенности детей, я стараюсь использовать разнообразные формы работы с детьми как в совместной деятельности взрослого и детей, так и в самостоятельной деятельности детей: игра, беседа, реализация проектов, экспериментирование, обсуждение. Считаю, что общая цель ДОУ и воспитателя группы - предоставлять детям возможность не только изучать и узнавать окружающий мир, но и жить в гармонии с ним, получать удовольствие от каждого прожитого дня.</vt:lpstr>
      <vt:lpstr>Презентация PowerPoint</vt:lpstr>
      <vt:lpstr>С целью улучшения психологической атмосферы в группе стараюсь отказаться от воздействия на ребенка и перейти к взаимодействию. Предоставляя возможность детям самим выбирать занятие по интересам (в свободной деятельности, во время прогулок), я откликаюсь на любую просьбу ребенка в совместной деятельности. Постоянно отмечаю новые достижения ребенка в разных видах деятельности, намеренно создаю ситуации, в которых робкие, неуверенные в себе дети достигают успеха. Поддерживаю эмоциональный комфорт «непопулярных» в группе детей, создаю условия для их принятия сверстниками. В результате создаются равноправные взаимоотношения между всеми участниками педагогического процесса. В группе преобладает доверительный стиль общения: дети-дети; дети-взрослые; педагоги- родители.</vt:lpstr>
      <vt:lpstr>Для социального развития ребенка важно создание условий для формирования коммуникативных навыков. С этой целью в свободной деятельности использую все виды игр: сюжетно-ролевые, подвижные, дидактические. Во время игры у детей более успешно идет развитие познавательных процессов, быстрее формируются и закрепляются положительные черты личности и социальные навыки, умение работать в коллективе.</vt:lpstr>
      <vt:lpstr>Я – Артист!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36</cp:revision>
  <dcterms:created xsi:type="dcterms:W3CDTF">2023-03-08T10:15:29Z</dcterms:created>
  <dcterms:modified xsi:type="dcterms:W3CDTF">2023-03-10T13:44:39Z</dcterms:modified>
</cp:coreProperties>
</file>