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2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1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5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2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6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4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3C35-73F8-452A-91E0-5151B47502C4}" type="datetimeFigureOut">
              <a:rPr lang="ru-RU" smtClean="0"/>
              <a:t>ср 26.02.25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57AF-685E-4942-B58A-8D8C3E4AC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0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357" y="828574"/>
            <a:ext cx="303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Я – Воспитатель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823" y="2057121"/>
            <a:ext cx="428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Магомадова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Макка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Юшаевна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45" y="1244072"/>
            <a:ext cx="2342066" cy="3543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5764" y="2967335"/>
            <a:ext cx="41217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«Марьям»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с.Автуры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74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14:prism isContent="1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2467" y="1658982"/>
            <a:ext cx="3801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ваше воспитание будет вдохновлять, обучать и развивать каждого ребенка! Будьте героями в их жизнях!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64" y="1658982"/>
            <a:ext cx="3953690" cy="3069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108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G-20250226-WA01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IMG-20250226-WA01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IMG-20250226-WA01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8" y="312737"/>
            <a:ext cx="4079966" cy="307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611882"/>
            <a:ext cx="5111930" cy="3135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804559"/>
            <a:ext cx="4463143" cy="2749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60337"/>
            <a:ext cx="4659085" cy="2899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AutoShape 14" descr="17405776123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6" y="1807703"/>
            <a:ext cx="3951786" cy="2616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389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0034" y="1463040"/>
            <a:ext cx="5917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верю, что каждый из нас имеет потенциал стать лучшим воспитателем года. Давайте вместе делиться своим опытом, учиться друг у друга и расти профессионально!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30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3908" y="1123405"/>
            <a:ext cx="4650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члены жюри, коллеги и участники конкурса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Магомадова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Макка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Юшаевна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являюсь экспертом в области воспитания.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рассказать вам о том, каким образом можно стать лучшим воспитателем года, и поделиться с вами своими опытом и знаниями.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23" y="1431939"/>
            <a:ext cx="3143794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97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7966" y="705395"/>
            <a:ext cx="6426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— это профессия, требующая огромного количества знаний, навыков и терпения. Это ответственная и благородная работа, ведь от того, как мы воспитываем детей, зависит их будущее и будущее общества в целом. Быть лучшим воспитателем года — это значит быть образцом для других и оказывать положительное влияние на развитие детей.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72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48194"/>
            <a:ext cx="4219303" cy="288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9" y="248194"/>
            <a:ext cx="3937908" cy="2991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" y="3840480"/>
            <a:ext cx="4181747" cy="2840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9" y="3767954"/>
            <a:ext cx="4045131" cy="2913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09" y="2096588"/>
            <a:ext cx="4667794" cy="2782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35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754"/>
            <a:ext cx="12192000" cy="70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4090" y="1149531"/>
            <a:ext cx="64661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лучшего воспитателя</a:t>
            </a:r>
          </a:p>
          <a:p>
            <a:pPr algn="ctr"/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Лучший воспитатель года должен уметь слушать и понимать детей, быть открытым к их потребностям и эмоциям. Умение поставить себя на место ребенка помогает установить доверительные отношения и налаживает эффективное взаимодействие.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352947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2914" y="1319348"/>
            <a:ext cx="38927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— это долгий и трудоемкий процесс. Лучший воспитатель года отличается терпением и готовностью работать над развитием каждого ребенка. Он умеет объяснять трудные вещи, находить подход к каждому и помогать им преодолевать сложности.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90" y="1319349"/>
            <a:ext cx="3638550" cy="4088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767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8446" y="323281"/>
            <a:ext cx="328748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— это не только передача знаний, но и развитие творческого потенциала ребенка. Лучший воспитатель года стимулирует фантазию и творчество детей, создавая интересные и разнообразные занятия. Он умеет вдохновлять и мотивировать детей к саморазвитию и самовыражению.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2" y="673259"/>
            <a:ext cx="3622629" cy="3990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062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1657" y="705395"/>
            <a:ext cx="32918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забота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воспитатель года относится к каждому ребенку с любовью и заботой. Он понимает, что каждый ребенок уникален и имеет свои особенности. Любовь и забота — ключевые элементы успешного воспитания, которые помогают детям расти и развиваться наилучшим образом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6" y="979714"/>
            <a:ext cx="3814354" cy="3435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78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0217" y="1436915"/>
            <a:ext cx="445443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лучшим воспитателем года — значит иметь все вышеперечисленные качества и дарить детям свою энергию, знания и любовь. Лучшие воспитатели — это те, которые формируют у ребенка позитивные ценности, такие как доброта, толерантность и уважение. Именно они вносят вклад в будущее нашей страны и делают его лучше.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1312817"/>
            <a:ext cx="3461657" cy="3546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570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404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AS-SMART</dc:creator>
  <cp:lastModifiedBy>AS-SMART</cp:lastModifiedBy>
  <cp:revision>18</cp:revision>
  <dcterms:created xsi:type="dcterms:W3CDTF">2025-02-26T10:43:09Z</dcterms:created>
  <dcterms:modified xsi:type="dcterms:W3CDTF">2025-02-26T14:13:04Z</dcterms:modified>
</cp:coreProperties>
</file>